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6858000" cy="9906000" type="A4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713" autoAdjust="0"/>
  </p:normalViewPr>
  <p:slideViewPr>
    <p:cSldViewPr>
      <p:cViewPr varScale="1">
        <p:scale>
          <a:sx n="73" d="100"/>
          <a:sy n="73" d="100"/>
        </p:scale>
        <p:origin x="3054" y="66"/>
      </p:cViewPr>
      <p:guideLst>
        <p:guide orient="horz" pos="312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7A6A0D-4B3A-4A01-8336-898686C3C0AE}" type="datetimeFigureOut">
              <a:rPr lang="fr-FR" smtClean="0"/>
              <a:pPr/>
              <a:t>29/08/2022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C9C89A-3986-4EC4-AD9A-320187EC883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3077284"/>
            <a:ext cx="5829300" cy="2123369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0BEED-E8DC-4A65-A3B5-6C0428DA3692}" type="datetimeFigureOut">
              <a:rPr lang="fr-FR" smtClean="0"/>
              <a:pPr/>
              <a:t>29/08/2022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15636-6A15-4014-8725-FFEB2D7B74C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0BEED-E8DC-4A65-A3B5-6C0428DA3692}" type="datetimeFigureOut">
              <a:rPr lang="fr-FR" smtClean="0"/>
              <a:pPr/>
              <a:t>29/08/2022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15636-6A15-4014-8725-FFEB2D7B74C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735" y="4198589"/>
            <a:ext cx="5829300" cy="21669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0BEED-E8DC-4A65-A3B5-6C0428DA3692}" type="datetimeFigureOut">
              <a:rPr lang="fr-FR" smtClean="0"/>
              <a:pPr/>
              <a:t>29/08/2022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15636-6A15-4014-8725-FFEB2D7B74C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42900" y="2311403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86150" y="2311403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0BEED-E8DC-4A65-A3B5-6C0428DA3692}" type="datetimeFigureOut">
              <a:rPr lang="fr-FR" smtClean="0"/>
              <a:pPr/>
              <a:t>29/08/2022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15636-6A15-4014-8725-FFEB2D7B74C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2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2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3771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71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0BEED-E8DC-4A65-A3B5-6C0428DA3692}" type="datetimeFigureOut">
              <a:rPr lang="fr-FR" smtClean="0"/>
              <a:pPr/>
              <a:t>29/08/2022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15636-6A15-4014-8725-FFEB2D7B74C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0BEED-E8DC-4A65-A3B5-6C0428DA3692}" type="datetimeFigureOut">
              <a:rPr lang="fr-FR" smtClean="0"/>
              <a:pPr/>
              <a:t>29/08/2022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15636-6A15-4014-8725-FFEB2D7B74C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0BEED-E8DC-4A65-A3B5-6C0428DA3692}" type="datetimeFigureOut">
              <a:rPr lang="fr-FR" smtClean="0"/>
              <a:pPr/>
              <a:t>29/08/2022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15636-6A15-4014-8725-FFEB2D7B74C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2" y="394406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89" y="394409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2" y="2072925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0BEED-E8DC-4A65-A3B5-6C0428DA3692}" type="datetimeFigureOut">
              <a:rPr lang="fr-FR" smtClean="0"/>
              <a:pPr/>
              <a:t>29/08/2022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15636-6A15-4014-8725-FFEB2D7B74C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216" y="6934202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216" y="7752824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0BEED-E8DC-4A65-A3B5-6C0428DA3692}" type="datetimeFigureOut">
              <a:rPr lang="fr-FR" smtClean="0"/>
              <a:pPr/>
              <a:t>29/08/2022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15636-6A15-4014-8725-FFEB2D7B74C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0BEED-E8DC-4A65-A3B5-6C0428DA3692}" type="datetimeFigureOut">
              <a:rPr lang="fr-FR" smtClean="0"/>
              <a:pPr/>
              <a:t>29/08/2022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15636-6A15-4014-8725-FFEB2D7B74C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4972050" y="396702"/>
            <a:ext cx="1543050" cy="8452202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42900" y="396702"/>
            <a:ext cx="4514850" cy="8452202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0BEED-E8DC-4A65-A3B5-6C0428DA3692}" type="datetimeFigureOut">
              <a:rPr lang="fr-FR" smtClean="0"/>
              <a:pPr/>
              <a:t>29/08/2022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15636-6A15-4014-8725-FFEB2D7B74C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311403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42900" y="9181398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E0BEED-E8DC-4A65-A3B5-6C0428DA3692}" type="datetimeFigureOut">
              <a:rPr lang="fr-FR" smtClean="0"/>
              <a:pPr/>
              <a:t>29/08/2022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343150" y="9181398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914900" y="9181398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C15636-6A15-4014-8725-FFEB2D7B74C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2022.202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947" y="1"/>
            <a:ext cx="3323045" cy="4808984"/>
          </a:xfrm>
          <a:prstGeom prst="rect">
            <a:avLst/>
          </a:prstGeom>
        </p:spPr>
      </p:pic>
      <p:pic>
        <p:nvPicPr>
          <p:cNvPr id="5" name="Image 4" descr="2022.202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18323" y="-15552"/>
            <a:ext cx="3323045" cy="4808984"/>
          </a:xfrm>
          <a:prstGeom prst="rect">
            <a:avLst/>
          </a:prstGeom>
        </p:spPr>
      </p:pic>
      <p:pic>
        <p:nvPicPr>
          <p:cNvPr id="6" name="Image 5" descr="2022.202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624" y="4953000"/>
            <a:ext cx="3323045" cy="4808984"/>
          </a:xfrm>
          <a:prstGeom prst="rect">
            <a:avLst/>
          </a:prstGeom>
        </p:spPr>
      </p:pic>
      <p:pic>
        <p:nvPicPr>
          <p:cNvPr id="7" name="Image 6" descr="2022.202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29000" y="4953000"/>
            <a:ext cx="3323045" cy="48089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</TotalTime>
  <Words>0</Words>
  <Application>Microsoft Office PowerPoint</Application>
  <PresentationFormat>Format A4 (210 x 297 mm)</PresentationFormat>
  <Paragraphs>0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4" baseType="lpstr">
      <vt:lpstr>Arial</vt:lpstr>
      <vt:lpstr>Calibri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DK</dc:creator>
  <cp:lastModifiedBy>Chloé HAAS</cp:lastModifiedBy>
  <cp:revision>16</cp:revision>
  <dcterms:created xsi:type="dcterms:W3CDTF">2021-08-16T14:05:19Z</dcterms:created>
  <dcterms:modified xsi:type="dcterms:W3CDTF">2022-08-29T10:27:13Z</dcterms:modified>
</cp:coreProperties>
</file>