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6858000" cy="9906000" type="A4"/>
  <p:notesSz cx="6888163" cy="100187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13" autoAdjust="0"/>
  </p:normalViewPr>
  <p:slideViewPr>
    <p:cSldViewPr>
      <p:cViewPr varScale="1">
        <p:scale>
          <a:sx n="73" d="100"/>
          <a:sy n="73" d="100"/>
        </p:scale>
        <p:origin x="3054" y="66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517A6A0D-4B3A-4A01-8336-898686C3C0AE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750888"/>
            <a:ext cx="2598737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vert="horz" lIns="96606" tIns="48303" rIns="96606" bIns="48303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1698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D8C9C89A-3986-4EC4-AD9A-320187EC883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144713" y="750888"/>
            <a:ext cx="2598737" cy="375761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9C89A-3986-4EC4-AD9A-320187EC8835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144713" y="750888"/>
            <a:ext cx="2598737" cy="375761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9C89A-3986-4EC4-AD9A-320187EC8835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311403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311403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2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2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71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71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2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9" y="394409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2" y="2072925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2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4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96702"/>
            <a:ext cx="1543050" cy="8452202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96702"/>
            <a:ext cx="4514850" cy="8452202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3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0BEED-E8DC-4A65-A3B5-6C0428DA3692}" type="datetimeFigureOut">
              <a:rPr lang="fr-FR" smtClean="0"/>
              <a:pPr/>
              <a:t>29/08/2022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8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15636-6A15-4014-8725-FFEB2D7B74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hyperlink" Target="mailto:judoclubloue72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judoclubloue72@gmail.com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/>
          <p:cNvGrpSpPr/>
          <p:nvPr/>
        </p:nvGrpSpPr>
        <p:grpSpPr>
          <a:xfrm>
            <a:off x="0" y="194471"/>
            <a:ext cx="6675760" cy="9711529"/>
            <a:chOff x="0" y="194471"/>
            <a:chExt cx="6675760" cy="9711529"/>
          </a:xfrm>
        </p:grpSpPr>
        <p:sp>
          <p:nvSpPr>
            <p:cNvPr id="5" name="Rectangle 4"/>
            <p:cNvSpPr/>
            <p:nvPr/>
          </p:nvSpPr>
          <p:spPr>
            <a:xfrm>
              <a:off x="332657" y="194471"/>
              <a:ext cx="6336704" cy="1200329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  <a:scene3d>
                <a:camera prst="perspectiveFront"/>
                <a:lightRig rig="threePt" dir="t"/>
              </a:scene3d>
            </a:bodyPr>
            <a:lstStyle/>
            <a:p>
              <a:pPr lvl="0" algn="ctr"/>
              <a:r>
                <a:rPr lang="fr-FR" sz="3600" b="1" dirty="0">
                  <a:ln w="18000">
                    <a:solidFill>
                      <a:srgbClr val="FF0000"/>
                    </a:solidFill>
                    <a:prstDash val="solid"/>
                    <a:miter lim="800000"/>
                  </a:ln>
                  <a:solidFill>
                    <a:srgbClr val="FFC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ENVIE DE REPRENDRE UNE </a:t>
              </a:r>
              <a:r>
                <a:rPr lang="fr-FR" sz="3600" b="1" dirty="0">
                  <a:ln w="18000">
                    <a:solidFill>
                      <a:srgbClr val="FF0000"/>
                    </a:solidFill>
                    <a:prstDash val="solid"/>
                    <a:miter lim="800000"/>
                  </a:ln>
                  <a:solidFill>
                    <a:srgbClr val="FFC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+mj-lt"/>
                </a:rPr>
                <a:t>ACTIVITÉ</a:t>
              </a:r>
              <a:r>
                <a:rPr lang="fr-FR" sz="3600" b="1" dirty="0">
                  <a:ln w="18000">
                    <a:solidFill>
                      <a:srgbClr val="FF0000"/>
                    </a:solidFill>
                    <a:prstDash val="solid"/>
                    <a:miter lim="800000"/>
                  </a:ln>
                  <a:solidFill>
                    <a:srgbClr val="FFC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 SPORTIVE !</a:t>
              </a:r>
            </a:p>
          </p:txBody>
        </p:sp>
        <p:pic>
          <p:nvPicPr>
            <p:cNvPr id="8" name="Image 7" descr="logo LBN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68760" y="9057456"/>
              <a:ext cx="1512168" cy="648072"/>
            </a:xfrm>
            <a:prstGeom prst="rect">
              <a:avLst/>
            </a:prstGeom>
          </p:spPr>
        </p:pic>
        <p:pic>
          <p:nvPicPr>
            <p:cNvPr id="9" name="Image 8" descr="LOGO mairie-L~1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24944" y="8985448"/>
              <a:ext cx="1224136" cy="920552"/>
            </a:xfrm>
            <a:prstGeom prst="rect">
              <a:avLst/>
            </a:prstGeom>
          </p:spPr>
        </p:pic>
        <p:pic>
          <p:nvPicPr>
            <p:cNvPr id="10" name="Image 9" descr="logo sarthe72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21088" y="9057456"/>
              <a:ext cx="2232248" cy="715000"/>
            </a:xfrm>
            <a:prstGeom prst="rect">
              <a:avLst/>
            </a:prstGeom>
          </p:spPr>
        </p:pic>
        <p:pic>
          <p:nvPicPr>
            <p:cNvPr id="11" name="Image 10" descr="FRANCEJUDO_RVB_TOTEM BLEU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8640" y="8193360"/>
              <a:ext cx="864095" cy="1712640"/>
            </a:xfrm>
            <a:prstGeom prst="rect">
              <a:avLst/>
            </a:prstGeom>
          </p:spPr>
        </p:pic>
        <p:sp>
          <p:nvSpPr>
            <p:cNvPr id="13" name="ZoneTexte 12"/>
            <p:cNvSpPr txBox="1"/>
            <p:nvPr/>
          </p:nvSpPr>
          <p:spPr>
            <a:xfrm>
              <a:off x="0" y="1568624"/>
              <a:ext cx="666936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 Black" pitchFamily="34" charset="0"/>
                </a:rPr>
                <a:t>VENEZ DECOUVRIR LE TAÏSO et LA SELF-DEFENSE</a:t>
              </a: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260650" y="3152800"/>
              <a:ext cx="6408712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latin typeface="Arial Black" pitchFamily="34" charset="0"/>
                </a:rPr>
                <a:t>DE 19H00 À 20H30 AU DOJO.</a:t>
              </a:r>
            </a:p>
            <a:p>
              <a:pPr algn="ctr"/>
              <a:r>
                <a:rPr lang="fr-FR" sz="1200" dirty="0">
                  <a:latin typeface="Arial Black" pitchFamily="34" charset="0"/>
                </a:rPr>
                <a:t>(Prévoir pantalon de jogging et tee-shirt)</a:t>
              </a:r>
            </a:p>
            <a:p>
              <a:pPr algn="ctr"/>
              <a:endParaRPr lang="fr-FR" sz="1200" dirty="0">
                <a:latin typeface="Arial Black" pitchFamily="34" charset="0"/>
              </a:endParaRPr>
            </a:p>
            <a:p>
              <a:pPr algn="ctr"/>
              <a:r>
                <a:rPr lang="fr-FR" sz="2400" b="1" dirty="0">
                  <a:solidFill>
                    <a:srgbClr val="92D050"/>
                  </a:solidFill>
                  <a:latin typeface="Arial Black" pitchFamily="34" charset="0"/>
                </a:rPr>
                <a:t>Deux essais gratuits, n’ hésitez pas à venir en famille ou entre </a:t>
              </a:r>
              <a:r>
                <a:rPr lang="fr-FR" sz="2400" b="1" dirty="0" err="1">
                  <a:solidFill>
                    <a:srgbClr val="92D050"/>
                  </a:solidFill>
                  <a:latin typeface="Arial Black" pitchFamily="34" charset="0"/>
                </a:rPr>
                <a:t>ami.e.s</a:t>
              </a:r>
              <a:endParaRPr lang="fr-FR" sz="2400" b="1" dirty="0">
                <a:solidFill>
                  <a:srgbClr val="92D050"/>
                </a:solidFill>
                <a:latin typeface="Arial Black" pitchFamily="34" charset="0"/>
              </a:endParaRPr>
            </a:p>
            <a:p>
              <a:endParaRPr lang="fr-FR" dirty="0"/>
            </a:p>
          </p:txBody>
        </p:sp>
        <p:sp>
          <p:nvSpPr>
            <p:cNvPr id="16" name="ZoneTexte 15"/>
            <p:cNvSpPr txBox="1"/>
            <p:nvPr/>
          </p:nvSpPr>
          <p:spPr>
            <a:xfrm rot="10800000" flipV="1">
              <a:off x="188634" y="4739579"/>
              <a:ext cx="6408709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FF0000"/>
                  </a:solidFill>
                  <a:latin typeface="Arial Black" pitchFamily="34" charset="0"/>
                </a:rPr>
                <a:t>TARIF SAISON 2022/2023</a:t>
              </a:r>
            </a:p>
            <a:p>
              <a:pPr algn="ctr"/>
              <a:r>
                <a:rPr lang="fr-FR" sz="3200" dirty="0">
                  <a:solidFill>
                    <a:srgbClr val="FF0000"/>
                  </a:solidFill>
                  <a:latin typeface="Arial Black" pitchFamily="34" charset="0"/>
                </a:rPr>
                <a:t>135€</a:t>
              </a:r>
            </a:p>
            <a:p>
              <a:pPr algn="ctr"/>
              <a:r>
                <a:rPr lang="fr-FR" sz="1600" dirty="0">
                  <a:solidFill>
                    <a:srgbClr val="FF0000"/>
                  </a:solidFill>
                  <a:latin typeface="Arial Black" pitchFamily="34" charset="0"/>
                </a:rPr>
                <a:t> </a:t>
              </a:r>
              <a:r>
                <a:rPr lang="fr-FR" sz="1400" dirty="0">
                  <a:latin typeface="Arial Black" pitchFamily="34" charset="0"/>
                </a:rPr>
                <a:t>(LICENCE + ADHÉSION CLUB ET ASSURANCE )</a:t>
              </a:r>
            </a:p>
            <a:p>
              <a:pPr algn="ctr"/>
              <a:r>
                <a:rPr lang="fr-FR" sz="1400" dirty="0">
                  <a:solidFill>
                    <a:srgbClr val="00B0F0"/>
                  </a:solidFill>
                  <a:latin typeface="Arial Black" pitchFamily="34" charset="0"/>
                </a:rPr>
                <a:t>LES COURS ONT LIEU TOUS LES MARDIS SOIR DE 19H A 20H30</a:t>
              </a:r>
            </a:p>
            <a:p>
              <a:pPr algn="ctr"/>
              <a:r>
                <a:rPr lang="fr-FR" sz="1400" dirty="0">
                  <a:solidFill>
                    <a:srgbClr val="00B0F0"/>
                  </a:solidFill>
                  <a:latin typeface="Arial Black" pitchFamily="34" charset="0"/>
                </a:rPr>
                <a:t>Cours assurés par une professeure diplômée</a:t>
              </a:r>
            </a:p>
          </p:txBody>
        </p:sp>
        <p:sp>
          <p:nvSpPr>
            <p:cNvPr id="18" name="ZoneTexte 17"/>
            <p:cNvSpPr txBox="1"/>
            <p:nvPr/>
          </p:nvSpPr>
          <p:spPr>
            <a:xfrm rot="2123864">
              <a:off x="5236076" y="2604269"/>
              <a:ext cx="1439684" cy="64633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FF0000"/>
                  </a:solidFill>
                  <a:latin typeface="Book Antiqua"/>
                </a:rPr>
                <a:t>À PARTIR DE 14 ANS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ZoneTexte 20"/>
            <p:cNvSpPr txBox="1"/>
            <p:nvPr/>
          </p:nvSpPr>
          <p:spPr>
            <a:xfrm rot="10800000" flipV="1">
              <a:off x="1268761" y="6658918"/>
              <a:ext cx="4968552" cy="227754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contourW="12700">
              <a:bevelT prst="relaxedInset"/>
              <a:contourClr>
                <a:srgbClr val="FF0000"/>
              </a:contourClr>
            </a:sp3d>
          </p:spPr>
          <p:txBody>
            <a:bodyPr wrap="square" rtlCol="0">
              <a:spAutoFit/>
            </a:bodyPr>
            <a:lstStyle/>
            <a:p>
              <a:pPr algn="ctr"/>
              <a:endParaRPr lang="fr-FR" sz="800" dirty="0">
                <a:latin typeface="Arial Black" pitchFamily="34" charset="0"/>
              </a:endParaRPr>
            </a:p>
            <a:p>
              <a:pPr algn="ctr"/>
              <a:r>
                <a:rPr lang="fr-FR" dirty="0">
                  <a:latin typeface="Arial Black" pitchFamily="34" charset="0"/>
                </a:rPr>
                <a:t>PLUS D’INFOS, CONTACTEZ NOUS</a:t>
              </a:r>
            </a:p>
            <a:p>
              <a:pPr algn="ctr"/>
              <a:r>
                <a:rPr lang="fr-FR" dirty="0">
                  <a:latin typeface="Arial Black" pitchFamily="34" charset="0"/>
                </a:rPr>
                <a:t>Au 06.82.73.12.14</a:t>
              </a:r>
            </a:p>
            <a:p>
              <a:pPr algn="ctr"/>
              <a:r>
                <a:rPr lang="fr-FR" dirty="0">
                  <a:latin typeface="Arial Black" pitchFamily="34" charset="0"/>
                </a:rPr>
                <a:t>Ou par mail : </a:t>
              </a:r>
              <a:r>
                <a:rPr lang="fr-FR" dirty="0">
                  <a:latin typeface="Arial Black" pitchFamily="34" charset="0"/>
                  <a:hlinkClick r:id="rId7"/>
                </a:rPr>
                <a:t>judoclubloue72@gmail.com</a:t>
              </a:r>
              <a:endParaRPr lang="fr-FR" dirty="0">
                <a:latin typeface="Arial Black" pitchFamily="34" charset="0"/>
              </a:endParaRPr>
            </a:p>
            <a:p>
              <a:pPr algn="ctr"/>
              <a:endParaRPr lang="fr-FR" dirty="0">
                <a:latin typeface="Arial Black" pitchFamily="34" charset="0"/>
              </a:endParaRPr>
            </a:p>
            <a:p>
              <a:pPr algn="ctr"/>
              <a:r>
                <a:rPr lang="fr-FR" dirty="0">
                  <a:latin typeface="Arial Black" pitchFamily="34" charset="0"/>
                </a:rPr>
                <a:t>www.judoclubloue.sportsregions.fr</a:t>
              </a:r>
            </a:p>
            <a:p>
              <a:pPr algn="ctr"/>
              <a:endParaRPr lang="fr-FR" dirty="0">
                <a:latin typeface="Arial Black" pitchFamily="34" charset="0"/>
              </a:endParaRPr>
            </a:p>
            <a:p>
              <a:endParaRPr lang="fr-FR" sz="800" dirty="0">
                <a:latin typeface="Arial Black" pitchFamily="34" charset="0"/>
              </a:endParaRPr>
            </a:p>
          </p:txBody>
        </p:sp>
      </p:grpSp>
      <p:sp>
        <p:nvSpPr>
          <p:cNvPr id="19" name="ZoneTexte 18"/>
          <p:cNvSpPr txBox="1"/>
          <p:nvPr/>
        </p:nvSpPr>
        <p:spPr>
          <a:xfrm>
            <a:off x="0" y="2576736"/>
            <a:ext cx="6669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u="sng" dirty="0">
                <a:solidFill>
                  <a:srgbClr val="FF0000"/>
                </a:solidFill>
              </a:rPr>
              <a:t>MARDI 6 SEPTEMBRE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/>
          <p:cNvGrpSpPr/>
          <p:nvPr/>
        </p:nvGrpSpPr>
        <p:grpSpPr>
          <a:xfrm>
            <a:off x="0" y="0"/>
            <a:ext cx="6858000" cy="9906000"/>
            <a:chOff x="0" y="0"/>
            <a:chExt cx="6858000" cy="9906000"/>
          </a:xfrm>
        </p:grpSpPr>
        <p:grpSp>
          <p:nvGrpSpPr>
            <p:cNvPr id="27" name="Groupe 26"/>
            <p:cNvGrpSpPr/>
            <p:nvPr/>
          </p:nvGrpSpPr>
          <p:grpSpPr>
            <a:xfrm>
              <a:off x="0" y="0"/>
              <a:ext cx="6858000" cy="9906000"/>
              <a:chOff x="0" y="415896"/>
              <a:chExt cx="6858000" cy="8559123"/>
            </a:xfrm>
          </p:grpSpPr>
          <p:grpSp>
            <p:nvGrpSpPr>
              <p:cNvPr id="3" name="Groupe 2"/>
              <p:cNvGrpSpPr/>
              <p:nvPr/>
            </p:nvGrpSpPr>
            <p:grpSpPr>
              <a:xfrm>
                <a:off x="188640" y="415896"/>
                <a:ext cx="6480720" cy="8548592"/>
                <a:chOff x="116632" y="416366"/>
                <a:chExt cx="6480720" cy="8565617"/>
              </a:xfrm>
            </p:grpSpPr>
            <p:sp>
              <p:nvSpPr>
                <p:cNvPr id="4" name="Rectangle 3"/>
                <p:cNvSpPr/>
                <p:nvPr/>
              </p:nvSpPr>
              <p:spPr>
                <a:xfrm>
                  <a:off x="260648" y="416366"/>
                  <a:ext cx="6336704" cy="799378"/>
                </a:xfrm>
                <a:prstGeom prst="rect">
                  <a:avLst/>
                </a:prstGeom>
                <a:ln>
                  <a:noFill/>
                </a:ln>
                <a:effectLst/>
                <a:scene3d>
                  <a:camera prst="perspectiveFront"/>
                  <a:lightRig rig="threePt" dir="t"/>
                </a:scene3d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fr-FR" sz="5400" b="1" cap="all" dirty="0">
                      <a:ln w="9000" cmpd="sng">
                        <a:solidFill>
                          <a:srgbClr val="FF0000"/>
                        </a:solidFill>
                        <a:prstDash val="solid"/>
                      </a:ln>
                      <a:gradFill>
                        <a:gsLst>
                          <a:gs pos="0">
                            <a:schemeClr val="accent4">
                              <a:shade val="20000"/>
                              <a:satMod val="245000"/>
                            </a:schemeClr>
                          </a:gs>
                          <a:gs pos="43000">
                            <a:schemeClr val="accent4">
                              <a:satMod val="255000"/>
                            </a:schemeClr>
                          </a:gs>
                          <a:gs pos="48000">
                            <a:schemeClr val="accent4">
                              <a:shade val="85000"/>
                              <a:satMod val="255000"/>
                            </a:schemeClr>
                          </a:gs>
                          <a:gs pos="100000">
                            <a:schemeClr val="accent4">
                              <a:shade val="20000"/>
                              <a:satMod val="245000"/>
                            </a:schemeClr>
                          </a:gs>
                        </a:gsLst>
                        <a:lin ang="5400000"/>
                      </a:gradFill>
                      <a:effectLst/>
                    </a:rPr>
                    <a:t>JUDO CLUB LOUÉ</a:t>
                  </a:r>
                </a:p>
              </p:txBody>
            </p:sp>
            <p:pic>
              <p:nvPicPr>
                <p:cNvPr id="5" name="Image 4" descr="logo LBN.jpg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2204864" y="8532440"/>
                  <a:ext cx="1440160" cy="360040"/>
                </a:xfrm>
                <a:prstGeom prst="rect">
                  <a:avLst/>
                </a:prstGeom>
              </p:spPr>
            </p:pic>
            <p:pic>
              <p:nvPicPr>
                <p:cNvPr id="6" name="Image 5" descr="LOGO mairie-L~1.PNG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3789040" y="8244408"/>
                  <a:ext cx="1080120" cy="737575"/>
                </a:xfrm>
                <a:prstGeom prst="rect">
                  <a:avLst/>
                </a:prstGeom>
              </p:spPr>
            </p:pic>
            <p:pic>
              <p:nvPicPr>
                <p:cNvPr id="7" name="Image 6" descr="logo sarthe72.png"/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4869160" y="8532440"/>
                  <a:ext cx="1725564" cy="432048"/>
                </a:xfrm>
                <a:prstGeom prst="rect">
                  <a:avLst/>
                </a:prstGeom>
              </p:spPr>
            </p:pic>
            <p:sp>
              <p:nvSpPr>
                <p:cNvPr id="14" name="ZoneTexte 13"/>
                <p:cNvSpPr txBox="1"/>
                <p:nvPr/>
              </p:nvSpPr>
              <p:spPr>
                <a:xfrm rot="10800000" flipV="1">
                  <a:off x="116632" y="6937118"/>
                  <a:ext cx="6408712" cy="1012545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>
                      <a:solidFill>
                        <a:srgbClr val="FF0000"/>
                      </a:solidFill>
                      <a:latin typeface="Arial Black" pitchFamily="34" charset="0"/>
                    </a:rPr>
                    <a:t>PLUS D’INFOS, CONTACTEZ NOUS</a:t>
                  </a:r>
                </a:p>
                <a:p>
                  <a:endParaRPr lang="fr-FR" sz="800" dirty="0">
                    <a:solidFill>
                      <a:srgbClr val="FF0000"/>
                    </a:solidFill>
                    <a:latin typeface="Arial Black" pitchFamily="34" charset="0"/>
                  </a:endParaRPr>
                </a:p>
                <a:p>
                  <a:r>
                    <a:rPr lang="fr-FR" dirty="0">
                      <a:latin typeface="Arial Black" pitchFamily="34" charset="0"/>
                    </a:rPr>
                    <a:t>Au 06 82 73 12 14 ou </a:t>
                  </a:r>
                  <a:r>
                    <a:rPr lang="fr-FR" dirty="0">
                      <a:latin typeface="Arial Black" pitchFamily="34" charset="0"/>
                      <a:hlinkClick r:id="rId6"/>
                    </a:rPr>
                    <a:t>judoclubloue72@gmail.com</a:t>
                  </a:r>
                  <a:endParaRPr lang="fr-FR" dirty="0">
                    <a:latin typeface="Arial Black" pitchFamily="34" charset="0"/>
                  </a:endParaRPr>
                </a:p>
                <a:p>
                  <a:endParaRPr lang="fr-FR" sz="800" dirty="0">
                    <a:latin typeface="Arial Black" pitchFamily="34" charset="0"/>
                  </a:endParaRPr>
                </a:p>
                <a:p>
                  <a:r>
                    <a:rPr lang="fr-FR" dirty="0">
                      <a:latin typeface="Arial Black" pitchFamily="34" charset="0"/>
                    </a:rPr>
                    <a:t>Site internet: www.judoclubloue.sportsregions.fr</a:t>
                  </a:r>
                </a:p>
              </p:txBody>
            </p:sp>
          </p:grpSp>
          <p:pic>
            <p:nvPicPr>
              <p:cNvPr id="16" name="Image 15" descr="FRANCEJUDO_CMJN_ NOIR.jpg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0" y="8003419"/>
                <a:ext cx="2276872" cy="971600"/>
              </a:xfrm>
              <a:prstGeom prst="rect">
                <a:avLst/>
              </a:prstGeom>
            </p:spPr>
          </p:pic>
          <p:sp>
            <p:nvSpPr>
              <p:cNvPr id="15" name="Pentagone 14"/>
              <p:cNvSpPr/>
              <p:nvPr/>
            </p:nvSpPr>
            <p:spPr>
              <a:xfrm>
                <a:off x="2060848" y="2201578"/>
                <a:ext cx="4608512" cy="484396"/>
              </a:xfrm>
              <a:prstGeom prst="homePlate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chemeClr val="accent1"/>
                    </a:solidFill>
                  </a:ln>
                </a:endParaRPr>
              </a:p>
            </p:txBody>
          </p:sp>
          <p:sp>
            <p:nvSpPr>
              <p:cNvPr id="17" name="ZoneTexte 16"/>
              <p:cNvSpPr txBox="1"/>
              <p:nvPr/>
            </p:nvSpPr>
            <p:spPr>
              <a:xfrm>
                <a:off x="1916832" y="2268980"/>
                <a:ext cx="4824536" cy="3988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dirty="0">
                    <a:latin typeface="Arial Black" pitchFamily="34" charset="0"/>
                  </a:rPr>
                  <a:t>VENDREDI 2 SEPTEMBRE</a:t>
                </a:r>
              </a:p>
            </p:txBody>
          </p:sp>
          <p:sp>
            <p:nvSpPr>
              <p:cNvPr id="18" name="ZoneTexte 17"/>
              <p:cNvSpPr txBox="1"/>
              <p:nvPr/>
            </p:nvSpPr>
            <p:spPr>
              <a:xfrm>
                <a:off x="0" y="3077806"/>
                <a:ext cx="6858000" cy="18615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>
                    <a:solidFill>
                      <a:srgbClr val="FF0000"/>
                    </a:solidFill>
                    <a:latin typeface="Arial Black" pitchFamily="34" charset="0"/>
                  </a:rPr>
                  <a:t>VENEZ DÉCOUVRIR LE JUDO ET FAIRE UN ESSAI</a:t>
                </a:r>
              </a:p>
              <a:p>
                <a:pPr algn="ctr"/>
                <a:endParaRPr lang="fr-FR" sz="800" dirty="0">
                  <a:latin typeface="Arial Black" pitchFamily="34" charset="0"/>
                </a:endParaRPr>
              </a:p>
              <a:p>
                <a:r>
                  <a:rPr lang="fr-FR" b="1" dirty="0"/>
                  <a:t>                    </a:t>
                </a:r>
                <a:r>
                  <a:rPr lang="fr-FR" sz="2000" b="1" dirty="0"/>
                  <a:t>- Né(e) en 2017/2018 de 17h30 à 18h15</a:t>
                </a:r>
              </a:p>
              <a:p>
                <a:endParaRPr lang="fr-FR" sz="2000" b="1" dirty="0"/>
              </a:p>
              <a:p>
                <a:r>
                  <a:rPr lang="fr-FR" sz="2000" b="1" dirty="0"/>
                  <a:t>          -Né(e) en 2015/2016 de 18h15 à 19h00</a:t>
                </a:r>
              </a:p>
              <a:p>
                <a:endParaRPr lang="fr-FR" sz="2000" b="1" dirty="0"/>
              </a:p>
              <a:p>
                <a:pPr>
                  <a:buFontTx/>
                  <a:buChar char="-"/>
                </a:pPr>
                <a:r>
                  <a:rPr lang="fr-FR" sz="2000" b="1" dirty="0"/>
                  <a:t>Né(e) en 2003 à 2014…et adulte de 19h00 à 20h00</a:t>
                </a:r>
              </a:p>
              <a:p>
                <a:endParaRPr lang="fr-FR" sz="800" dirty="0">
                  <a:latin typeface="Book Antiqua"/>
                </a:endParaRPr>
              </a:p>
            </p:txBody>
          </p:sp>
          <p:sp>
            <p:nvSpPr>
              <p:cNvPr id="21" name="ZoneTexte 20"/>
              <p:cNvSpPr txBox="1"/>
              <p:nvPr/>
            </p:nvSpPr>
            <p:spPr>
              <a:xfrm>
                <a:off x="188640" y="1325350"/>
                <a:ext cx="6408712" cy="398894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dirty="0">
                    <a:latin typeface="Arial Black" pitchFamily="34" charset="0"/>
                  </a:rPr>
                  <a:t>PORTE OUVERTE AU DOJO DE LOUÉ</a:t>
                </a:r>
              </a:p>
            </p:txBody>
          </p:sp>
          <p:sp>
            <p:nvSpPr>
              <p:cNvPr id="23" name="ZoneTexte 22"/>
              <p:cNvSpPr txBox="1"/>
              <p:nvPr/>
            </p:nvSpPr>
            <p:spPr>
              <a:xfrm>
                <a:off x="0" y="5099871"/>
                <a:ext cx="6858000" cy="7180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dirty="0">
                    <a:ln>
                      <a:solidFill>
                        <a:srgbClr val="FF0000">
                          <a:alpha val="71000"/>
                        </a:srgbClr>
                      </a:solidFill>
                    </a:ln>
                    <a:solidFill>
                      <a:srgbClr val="FFC000"/>
                    </a:solidFill>
                    <a:latin typeface="Arial Black" pitchFamily="34" charset="0"/>
                  </a:rPr>
                  <a:t>EN SEPTEMBRE DEUX ESSAIS GRATUITS POUR LES NOUVEAUX LICENCIÉS</a:t>
                </a:r>
              </a:p>
              <a:p>
                <a:pPr algn="ctr"/>
                <a:r>
                  <a:rPr lang="fr-FR" sz="1200" dirty="0">
                    <a:latin typeface="Arial Black" pitchFamily="34" charset="0"/>
                  </a:rPr>
                  <a:t>(PRÉVOIR UN SURVÊTEMENT)</a:t>
                </a:r>
              </a:p>
            </p:txBody>
          </p:sp>
          <p:sp>
            <p:nvSpPr>
              <p:cNvPr id="26" name="ZoneTexte 25"/>
              <p:cNvSpPr txBox="1"/>
              <p:nvPr/>
            </p:nvSpPr>
            <p:spPr>
              <a:xfrm flipH="1">
                <a:off x="332653" y="6110903"/>
                <a:ext cx="6264698" cy="5584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Tarifs: Moins de 5ans  126€</a:t>
                </a:r>
              </a:p>
              <a:p>
                <a:r>
                  <a:rPr lang="fr-FR" b="1" dirty="0"/>
                  <a:t>            A partir de 5 ans 146€ (licence et adhésion club)             </a:t>
                </a:r>
              </a:p>
            </p:txBody>
          </p:sp>
        </p:grpSp>
        <p:sp>
          <p:nvSpPr>
            <p:cNvPr id="19" name="Parchemin horizontal 18"/>
            <p:cNvSpPr/>
            <p:nvPr/>
          </p:nvSpPr>
          <p:spPr>
            <a:xfrm rot="20740077">
              <a:off x="164485" y="1825948"/>
              <a:ext cx="1513665" cy="1040482"/>
            </a:xfrm>
            <a:prstGeom prst="horizontalScroll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b="1" u="sng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 Black" pitchFamily="34" charset="0"/>
                </a:rPr>
                <a:t>À partir de 4 ans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239</Words>
  <Application>Microsoft Office PowerPoint</Application>
  <PresentationFormat>Format A4 (210 x 297 mm)</PresentationFormat>
  <Paragraphs>41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Arial Black</vt:lpstr>
      <vt:lpstr>Book Antiqua</vt:lpstr>
      <vt:lpstr>Calibri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DK</dc:creator>
  <cp:lastModifiedBy>Chloé HAAS</cp:lastModifiedBy>
  <cp:revision>18</cp:revision>
  <dcterms:created xsi:type="dcterms:W3CDTF">2021-08-16T14:05:19Z</dcterms:created>
  <dcterms:modified xsi:type="dcterms:W3CDTF">2022-08-29T10:32:06Z</dcterms:modified>
</cp:coreProperties>
</file>